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</p:sldMasterIdLst>
  <p:sldIdLst>
    <p:sldId id="256" r:id="rId2"/>
    <p:sldId id="257" r:id="rId3"/>
    <p:sldId id="258" r:id="rId4"/>
    <p:sldId id="264" r:id="rId5"/>
    <p:sldId id="259" r:id="rId6"/>
    <p:sldId id="261" r:id="rId7"/>
    <p:sldId id="262" r:id="rId8"/>
    <p:sldId id="263" r:id="rId9"/>
    <p:sldId id="260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71" d="100"/>
          <a:sy n="71" d="100"/>
        </p:scale>
        <p:origin x="48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9967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7360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13766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8225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326703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15608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2468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3597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8209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7755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1082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512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9206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0875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2043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790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1FAEA-19E9-40D0-9E6A-E8D1E8BFAD46}" type="datetimeFigureOut">
              <a:rPr kumimoji="1" lang="ja-JP" altLang="en-US" smtClean="0"/>
              <a:t>2017/6/6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01AE181-151C-4204-B71C-F246CF90B40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0138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+mj-ea"/>
              </a:rPr>
              <a:t>居室の情報を教えてくれる</a:t>
            </a:r>
            <a:r>
              <a:rPr kumimoji="1" lang="en-US" altLang="ja-JP" dirty="0" smtClean="0">
                <a:latin typeface="+mj-ea"/>
              </a:rPr>
              <a:t>Twitter</a:t>
            </a:r>
            <a:r>
              <a:rPr kumimoji="1" lang="ja-JP" altLang="en-US" dirty="0" smtClean="0">
                <a:latin typeface="+mj-ea"/>
              </a:rPr>
              <a:t>の</a:t>
            </a:r>
            <a:r>
              <a:rPr kumimoji="1" lang="en-US" altLang="ja-JP" dirty="0" smtClean="0">
                <a:latin typeface="+mj-ea"/>
              </a:rPr>
              <a:t>bot(</a:t>
            </a:r>
            <a:r>
              <a:rPr kumimoji="1" lang="ja-JP" altLang="en-US" dirty="0" smtClean="0">
                <a:latin typeface="+mj-ea"/>
              </a:rPr>
              <a:t>仮</a:t>
            </a:r>
            <a:r>
              <a:rPr kumimoji="1" lang="en-US" altLang="ja-JP" dirty="0" smtClean="0">
                <a:latin typeface="+mj-ea"/>
              </a:rPr>
              <a:t>)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664167"/>
          </a:xfrm>
        </p:spPr>
        <p:txBody>
          <a:bodyPr>
            <a:normAutofit/>
          </a:bodyPr>
          <a:lstStyle/>
          <a:p>
            <a:r>
              <a:rPr kumimoji="1" lang="ja-JP" altLang="en-US" dirty="0" smtClean="0">
                <a:latin typeface="+mj-ea"/>
                <a:ea typeface="+mj-ea"/>
              </a:rPr>
              <a:t>さくさくラズベリーパイを焼こう</a:t>
            </a:r>
            <a:endParaRPr kumimoji="1" lang="en-US" altLang="ja-JP" dirty="0" smtClean="0">
              <a:latin typeface="+mj-ea"/>
              <a:ea typeface="+mj-ea"/>
            </a:endParaRPr>
          </a:p>
          <a:p>
            <a:r>
              <a:rPr lang="ja-JP" altLang="en-US" dirty="0" smtClean="0">
                <a:latin typeface="+mj-ea"/>
                <a:ea typeface="+mj-ea"/>
              </a:rPr>
              <a:t>計数</a:t>
            </a:r>
            <a:r>
              <a:rPr lang="ja-JP" altLang="en-US" dirty="0">
                <a:latin typeface="+mj-ea"/>
                <a:ea typeface="+mj-ea"/>
              </a:rPr>
              <a:t>工</a:t>
            </a:r>
            <a:r>
              <a:rPr lang="ja-JP" altLang="en-US" dirty="0" smtClean="0">
                <a:latin typeface="+mj-ea"/>
                <a:ea typeface="+mj-ea"/>
              </a:rPr>
              <a:t>学科数理情報工学コース</a:t>
            </a:r>
            <a:r>
              <a:rPr lang="en-US" altLang="ja-JP" dirty="0" smtClean="0">
                <a:latin typeface="+mj-ea"/>
                <a:ea typeface="+mj-ea"/>
              </a:rPr>
              <a:t>B4</a:t>
            </a:r>
          </a:p>
          <a:p>
            <a:r>
              <a:rPr lang="ja-JP" altLang="en-US" dirty="0" smtClean="0">
                <a:latin typeface="+mj-ea"/>
                <a:ea typeface="+mj-ea"/>
              </a:rPr>
              <a:t>担当者：相馬輔　</a:t>
            </a:r>
            <a:r>
              <a:rPr lang="ja-JP" altLang="en-US" dirty="0">
                <a:latin typeface="+mj-ea"/>
                <a:ea typeface="+mj-ea"/>
              </a:rPr>
              <a:t>先生</a:t>
            </a:r>
            <a:endParaRPr lang="en-US" altLang="ja-JP" dirty="0" smtClean="0">
              <a:latin typeface="+mj-ea"/>
              <a:ea typeface="+mj-ea"/>
            </a:endParaRPr>
          </a:p>
          <a:p>
            <a:endParaRPr lang="en-US" altLang="ja-JP" sz="800" dirty="0" smtClean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7679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背景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2400" dirty="0" smtClean="0"/>
              <a:t>居室の環境とそこでの生きやすさには深い関係がある</a:t>
            </a:r>
            <a:r>
              <a:rPr lang="en-US" altLang="ja-JP" sz="2400" dirty="0"/>
              <a:t/>
            </a:r>
            <a:br>
              <a:rPr lang="en-US" altLang="ja-JP" sz="2400" dirty="0"/>
            </a:br>
            <a:r>
              <a:rPr lang="ja-JP" altLang="en-US" sz="2400" dirty="0" smtClean="0"/>
              <a:t>・人が多いと集中できない</a:t>
            </a:r>
            <a:r>
              <a:rPr lang="en-US" altLang="ja-JP" sz="2400" dirty="0" smtClean="0"/>
              <a:t>or</a:t>
            </a:r>
            <a:r>
              <a:rPr lang="ja-JP" altLang="en-US" sz="2400" dirty="0" smtClean="0"/>
              <a:t>質問できる</a:t>
            </a:r>
            <a:r>
              <a:rPr lang="en-US" altLang="ja-JP" sz="2400" dirty="0" smtClean="0"/>
              <a:t/>
            </a:r>
            <a:br>
              <a:rPr lang="en-US" altLang="ja-JP" sz="2400" dirty="0" smtClean="0"/>
            </a:br>
            <a:r>
              <a:rPr lang="ja-JP" altLang="en-US" sz="2400" dirty="0" smtClean="0"/>
              <a:t>・室温や湿度が高いと不快</a:t>
            </a:r>
            <a:r>
              <a:rPr lang="en-US" altLang="ja-JP" sz="2400" dirty="0"/>
              <a:t/>
            </a:r>
            <a:br>
              <a:rPr lang="en-US" altLang="ja-JP" sz="2400" dirty="0"/>
            </a:br>
            <a:r>
              <a:rPr lang="ja-JP" altLang="en-US" sz="2400" dirty="0" smtClean="0"/>
              <a:t>・天気予報を見て，雨が降りそうなときは早く帰りたい</a:t>
            </a:r>
            <a:endParaRPr lang="en-US" altLang="ja-JP" sz="2400" dirty="0" smtClean="0"/>
          </a:p>
          <a:p>
            <a:r>
              <a:rPr lang="ja-JP" altLang="en-US" sz="2400" dirty="0"/>
              <a:t>居室</a:t>
            </a:r>
            <a:r>
              <a:rPr lang="ja-JP" altLang="en-US" sz="2400" dirty="0" smtClean="0"/>
              <a:t>の現在の環境を，遠隔地に居ながら知りたい</a:t>
            </a:r>
            <a:r>
              <a:rPr lang="en-US" altLang="ja-JP" sz="2400" dirty="0" smtClean="0"/>
              <a:t/>
            </a:r>
            <a:br>
              <a:rPr lang="en-US" altLang="ja-JP" sz="2400" dirty="0" smtClean="0"/>
            </a:br>
            <a:r>
              <a:rPr lang="ja-JP" altLang="en-US" sz="2400" dirty="0" smtClean="0"/>
              <a:t>⇒</a:t>
            </a:r>
            <a:r>
              <a:rPr lang="ja-JP" altLang="en-US" sz="2400" strike="sngStrike" dirty="0" smtClean="0"/>
              <a:t>計数工学科は屈指の</a:t>
            </a:r>
            <a:r>
              <a:rPr lang="en-US" altLang="ja-JP" sz="2400" strike="sngStrike" dirty="0" smtClean="0"/>
              <a:t>Twitter</a:t>
            </a:r>
            <a:r>
              <a:rPr lang="ja-JP" altLang="en-US" sz="2400" strike="sngStrike" dirty="0" smtClean="0"/>
              <a:t>学科なので</a:t>
            </a:r>
            <a:r>
              <a:rPr lang="en-US" altLang="ja-JP" sz="2400" dirty="0" smtClean="0"/>
              <a:t>Twitter</a:t>
            </a:r>
            <a:r>
              <a:rPr lang="ja-JP" altLang="en-US" sz="2400" dirty="0" smtClean="0"/>
              <a:t>の</a:t>
            </a:r>
            <a:r>
              <a:rPr lang="en-US" altLang="ja-JP" sz="2400" dirty="0" smtClean="0"/>
              <a:t>bot</a:t>
            </a:r>
            <a:r>
              <a:rPr lang="ja-JP" altLang="en-US" sz="2400" dirty="0" smtClean="0"/>
              <a:t>を作って，その</a:t>
            </a:r>
            <a:r>
              <a:rPr lang="en-US" altLang="ja-JP" sz="2400" dirty="0" smtClean="0"/>
              <a:t>bot</a:t>
            </a:r>
            <a:r>
              <a:rPr lang="ja-JP" altLang="en-US" sz="2400" dirty="0" smtClean="0"/>
              <a:t>に</a:t>
            </a:r>
            <a:r>
              <a:rPr lang="ja-JP" altLang="en-US" sz="2400" dirty="0"/>
              <a:t>リプライ</a:t>
            </a:r>
            <a:r>
              <a:rPr lang="ja-JP" altLang="en-US" sz="2400" dirty="0" smtClean="0"/>
              <a:t>を飛ばすと，居室にいる人数や室温，天気などを教えてくれる</a:t>
            </a:r>
            <a:r>
              <a:rPr lang="ja-JP" altLang="en-US" sz="2400" dirty="0"/>
              <a:t>システム</a:t>
            </a:r>
            <a:r>
              <a:rPr lang="ja-JP" altLang="en-US" sz="2400" dirty="0" smtClean="0"/>
              <a:t>を作ろう！</a:t>
            </a:r>
            <a:endParaRPr lang="en-US" altLang="ja-JP" sz="2400" strike="sngStrike" dirty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604062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ラズベリーパイとは何ぞや？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345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システム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880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実演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179" y="2160588"/>
            <a:ext cx="7849679" cy="3881437"/>
          </a:xfrm>
        </p:spPr>
      </p:pic>
      <p:sp>
        <p:nvSpPr>
          <p:cNvPr id="5" name="テキスト ボックス 4"/>
          <p:cNvSpPr txBox="1"/>
          <p:nvPr/>
        </p:nvSpPr>
        <p:spPr>
          <a:xfrm>
            <a:off x="2730010" y="1270000"/>
            <a:ext cx="44913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/>
              <a:t>気温</a:t>
            </a:r>
            <a:r>
              <a:rPr lang="ja-JP" altLang="en-US" sz="2400" dirty="0" smtClean="0"/>
              <a:t>と湿度を教えてくれる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19416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実演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982" y="2160588"/>
            <a:ext cx="5640074" cy="3881437"/>
          </a:xfrm>
        </p:spPr>
      </p:pic>
      <p:sp>
        <p:nvSpPr>
          <p:cNvPr id="7" name="テキスト ボックス 6"/>
          <p:cNvSpPr txBox="1"/>
          <p:nvPr/>
        </p:nvSpPr>
        <p:spPr>
          <a:xfrm>
            <a:off x="2126444" y="1270000"/>
            <a:ext cx="5698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/>
              <a:t>リプライ</a:t>
            </a:r>
            <a:r>
              <a:rPr lang="ja-JP" altLang="en-US" sz="2400" dirty="0" smtClean="0"/>
              <a:t>にも対応・天気を教えてくれる</a:t>
            </a:r>
            <a:endParaRPr kumimoji="1" lang="ja-JP" altLang="en-US" sz="2400" dirty="0"/>
          </a:p>
        </p:txBody>
      </p:sp>
      <p:sp>
        <p:nvSpPr>
          <p:cNvPr id="8" name="正方形/長方形 7"/>
          <p:cNvSpPr/>
          <p:nvPr/>
        </p:nvSpPr>
        <p:spPr>
          <a:xfrm>
            <a:off x="2938182" y="2292724"/>
            <a:ext cx="1452283" cy="1479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2467536" y="2292724"/>
            <a:ext cx="470646" cy="4639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2938181" y="3697940"/>
            <a:ext cx="625290" cy="15464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882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実演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348" y="2160588"/>
            <a:ext cx="6941342" cy="3881437"/>
          </a:xfrm>
        </p:spPr>
      </p:pic>
      <p:sp>
        <p:nvSpPr>
          <p:cNvPr id="6" name="テキスト ボックス 5"/>
          <p:cNvSpPr txBox="1"/>
          <p:nvPr/>
        </p:nvSpPr>
        <p:spPr>
          <a:xfrm>
            <a:off x="2990418" y="1270000"/>
            <a:ext cx="397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/>
              <a:t>居室</a:t>
            </a:r>
            <a:r>
              <a:rPr lang="ja-JP" altLang="en-US" sz="2400" dirty="0" smtClean="0"/>
              <a:t>の人数を教えてくれる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6733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実演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110750" y="1270000"/>
            <a:ext cx="3970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/>
              <a:t>動画</a:t>
            </a:r>
            <a:endParaRPr kumimoji="1" lang="ja-JP" altLang="en-US" sz="24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179977" y="5440366"/>
            <a:ext cx="3730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 smtClean="0"/>
              <a:t>プログラムが実行されている様子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972100" y="5446574"/>
            <a:ext cx="2736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居室のドア付近の様子</a:t>
            </a:r>
            <a:endParaRPr kumimoji="1" lang="ja-JP" altLang="en-US" dirty="0"/>
          </a:p>
        </p:txBody>
      </p:sp>
      <p:pic>
        <p:nvPicPr>
          <p:cNvPr id="7" name="door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4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9823" y="2489439"/>
            <a:ext cx="4541029" cy="2554133"/>
          </a:xfrm>
        </p:spPr>
      </p:pic>
      <p:pic>
        <p:nvPicPr>
          <p:cNvPr id="10" name="pc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520" end="627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73841" y="2488514"/>
            <a:ext cx="4542326" cy="255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365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2400" dirty="0" smtClean="0"/>
              <a:t>居室の室温や湿度，居室にいる人数，天気予報を</a:t>
            </a:r>
            <a:r>
              <a:rPr kumimoji="1" lang="en-US" altLang="ja-JP" sz="2400" dirty="0" smtClean="0"/>
              <a:t>Twitter</a:t>
            </a:r>
            <a:r>
              <a:rPr kumimoji="1" lang="ja-JP" altLang="en-US" sz="2400" dirty="0" smtClean="0"/>
              <a:t>の</a:t>
            </a:r>
            <a:r>
              <a:rPr kumimoji="1" lang="en-US" altLang="ja-JP" sz="2400" dirty="0" smtClean="0"/>
              <a:t>bot</a:t>
            </a:r>
            <a:r>
              <a:rPr kumimoji="1" lang="ja-JP" altLang="en-US" sz="2400" dirty="0" smtClean="0"/>
              <a:t>が教えてくれるシステム</a:t>
            </a:r>
            <a:r>
              <a:rPr lang="en-US" altLang="ja-JP" sz="2400" dirty="0"/>
              <a:t/>
            </a:r>
            <a:br>
              <a:rPr lang="en-US" altLang="ja-JP" sz="2400" dirty="0"/>
            </a:br>
            <a:r>
              <a:rPr lang="ja-JP" altLang="en-US" sz="2400" dirty="0" smtClean="0"/>
              <a:t>⇒</a:t>
            </a:r>
            <a:r>
              <a:rPr lang="ja-JP" altLang="en-US" sz="2400" dirty="0"/>
              <a:t>離れた場所から</a:t>
            </a:r>
            <a:r>
              <a:rPr lang="ja-JP" altLang="en-US" sz="2400" dirty="0" smtClean="0"/>
              <a:t>でも</a:t>
            </a:r>
            <a:r>
              <a:rPr lang="ja-JP" altLang="en-US" sz="2400" dirty="0"/>
              <a:t>居室</a:t>
            </a:r>
            <a:r>
              <a:rPr lang="ja-JP" altLang="en-US" sz="2400" dirty="0" smtClean="0"/>
              <a:t>の環境を知ることが出来る！居室ライフをより快適に！！！</a:t>
            </a:r>
            <a:endParaRPr lang="en-US" altLang="ja-JP" sz="2400" dirty="0"/>
          </a:p>
          <a:p>
            <a:r>
              <a:rPr lang="ja-JP" altLang="en-US" sz="2400" dirty="0"/>
              <a:t>今回</a:t>
            </a:r>
            <a:r>
              <a:rPr lang="ja-JP" altLang="en-US" sz="2400" dirty="0" smtClean="0"/>
              <a:t>は居室でシステムを動かしたが，改良すれば控室などに設置して活用することも可能なはず</a:t>
            </a:r>
            <a:endParaRPr lang="en-US" altLang="ja-JP" sz="2400" dirty="0" smtClean="0"/>
          </a:p>
          <a:p>
            <a:r>
              <a:rPr kumimoji="1" lang="ja-JP" altLang="en-US" sz="2400" dirty="0" smtClean="0"/>
              <a:t>改善点としては例えば，居室の環境が悪いときに，空調の電源をつけてくれるようにすることが挙げられる．</a:t>
            </a:r>
            <a:endParaRPr kumimoji="1" lang="en-US" altLang="ja-JP" sz="2400" dirty="0" smtClean="0"/>
          </a:p>
          <a:p>
            <a:pPr marL="0" indent="0">
              <a:buNone/>
            </a:pPr>
            <a:endParaRPr kumimoji="1" lang="en-US" altLang="ja-JP" sz="2400" dirty="0" smtClean="0"/>
          </a:p>
          <a:p>
            <a:endParaRPr kumimoji="1" lang="en-US" altLang="ja-JP" sz="2400" dirty="0" smtClean="0"/>
          </a:p>
          <a:p>
            <a:endParaRPr kumimoji="1" lang="en-US" altLang="ja-JP" sz="2400" dirty="0" smtClean="0"/>
          </a:p>
        </p:txBody>
      </p:sp>
    </p:spTree>
    <p:extLst>
      <p:ext uri="{BB962C8B-B14F-4D97-AF65-F5344CB8AC3E}">
        <p14:creationId xmlns:p14="http://schemas.microsoft.com/office/powerpoint/2010/main" val="2708568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ファセット">
  <a:themeElements>
    <a:clrScheme name="ファセット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ファセット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ファセッ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102</TotalTime>
  <Words>109</Words>
  <Application>Microsoft Office PowerPoint</Application>
  <PresentationFormat>ワイド画面</PresentationFormat>
  <Paragraphs>24</Paragraphs>
  <Slides>9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メイリオ</vt:lpstr>
      <vt:lpstr>Arial</vt:lpstr>
      <vt:lpstr>Trebuchet MS</vt:lpstr>
      <vt:lpstr>Wingdings 3</vt:lpstr>
      <vt:lpstr>ファセット</vt:lpstr>
      <vt:lpstr>居室の情報を教えてくれるTwitterのbot(仮)</vt:lpstr>
      <vt:lpstr>背景</vt:lpstr>
      <vt:lpstr>ラズベリーパイとは何ぞや？</vt:lpstr>
      <vt:lpstr>システム</vt:lpstr>
      <vt:lpstr>実演</vt:lpstr>
      <vt:lpstr>実演</vt:lpstr>
      <vt:lpstr>実演</vt:lpstr>
      <vt:lpstr>実演</vt:lpstr>
      <vt:lpstr>まとめ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居室の情報を教えてくれるbot(仮)</dc:title>
  <dc:creator>Daichi Ito</dc:creator>
  <cp:lastModifiedBy>Daichi Ito</cp:lastModifiedBy>
  <cp:revision>21</cp:revision>
  <dcterms:created xsi:type="dcterms:W3CDTF">2017-05-30T05:02:19Z</dcterms:created>
  <dcterms:modified xsi:type="dcterms:W3CDTF">2017-06-06T13:51:13Z</dcterms:modified>
</cp:coreProperties>
</file>

<file path=docProps/thumbnail.jpeg>
</file>